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84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F63D3-FE40-42C9-9467-111A5469B187}" type="datetimeFigureOut">
              <a:rPr lang="nl-NL" smtClean="0"/>
              <a:pPr/>
              <a:t>29-10-2012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DE4B3-1D49-4BC8-A0C0-1F441E7E933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F63D3-FE40-42C9-9467-111A5469B187}" type="datetimeFigureOut">
              <a:rPr lang="nl-NL" smtClean="0"/>
              <a:pPr/>
              <a:t>29-10-2012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DE4B3-1D49-4BC8-A0C0-1F441E7E933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F63D3-FE40-42C9-9467-111A5469B187}" type="datetimeFigureOut">
              <a:rPr lang="nl-NL" smtClean="0"/>
              <a:pPr/>
              <a:t>29-10-2012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DE4B3-1D49-4BC8-A0C0-1F441E7E933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F63D3-FE40-42C9-9467-111A5469B187}" type="datetimeFigureOut">
              <a:rPr lang="nl-NL" smtClean="0"/>
              <a:pPr/>
              <a:t>29-10-2012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DE4B3-1D49-4BC8-A0C0-1F441E7E933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F63D3-FE40-42C9-9467-111A5469B187}" type="datetimeFigureOut">
              <a:rPr lang="nl-NL" smtClean="0"/>
              <a:pPr/>
              <a:t>29-10-2012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DE4B3-1D49-4BC8-A0C0-1F441E7E933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F63D3-FE40-42C9-9467-111A5469B187}" type="datetimeFigureOut">
              <a:rPr lang="nl-NL" smtClean="0"/>
              <a:pPr/>
              <a:t>29-10-2012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DE4B3-1D49-4BC8-A0C0-1F441E7E933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F63D3-FE40-42C9-9467-111A5469B187}" type="datetimeFigureOut">
              <a:rPr lang="nl-NL" smtClean="0"/>
              <a:pPr/>
              <a:t>29-10-2012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DE4B3-1D49-4BC8-A0C0-1F441E7E933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F63D3-FE40-42C9-9467-111A5469B187}" type="datetimeFigureOut">
              <a:rPr lang="nl-NL" smtClean="0"/>
              <a:pPr/>
              <a:t>29-10-2012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DE4B3-1D49-4BC8-A0C0-1F441E7E933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F63D3-FE40-42C9-9467-111A5469B187}" type="datetimeFigureOut">
              <a:rPr lang="nl-NL" smtClean="0"/>
              <a:pPr/>
              <a:t>29-10-2012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DE4B3-1D49-4BC8-A0C0-1F441E7E933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F63D3-FE40-42C9-9467-111A5469B187}" type="datetimeFigureOut">
              <a:rPr lang="nl-NL" smtClean="0"/>
              <a:pPr/>
              <a:t>29-10-2012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DE4B3-1D49-4BC8-A0C0-1F441E7E933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F63D3-FE40-42C9-9467-111A5469B187}" type="datetimeFigureOut">
              <a:rPr lang="nl-NL" smtClean="0"/>
              <a:pPr/>
              <a:t>29-10-2012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DE4B3-1D49-4BC8-A0C0-1F441E7E933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EF63D3-FE40-42C9-9467-111A5469B187}" type="datetimeFigureOut">
              <a:rPr lang="nl-NL" smtClean="0"/>
              <a:pPr/>
              <a:t>29-10-2012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DE4B3-1D49-4BC8-A0C0-1F441E7E933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683568" y="476673"/>
            <a:ext cx="7772400" cy="792088"/>
          </a:xfrm>
        </p:spPr>
        <p:txBody>
          <a:bodyPr>
            <a:normAutofit fontScale="90000"/>
          </a:bodyPr>
          <a:lstStyle/>
          <a:p>
            <a:r>
              <a:rPr lang="nl-NL" b="1" dirty="0" smtClean="0">
                <a:solidFill>
                  <a:schemeClr val="accent4">
                    <a:lumMod val="75000"/>
                  </a:schemeClr>
                </a:solidFill>
              </a:rPr>
              <a:t>Regelmatige werkwoorden op -er</a:t>
            </a:r>
            <a:endParaRPr lang="nl-NL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" name="Ondertitel 4"/>
          <p:cNvSpPr>
            <a:spLocks noGrp="1"/>
          </p:cNvSpPr>
          <p:nvPr>
            <p:ph type="subTitle" idx="1"/>
          </p:nvPr>
        </p:nvSpPr>
        <p:spPr>
          <a:xfrm>
            <a:off x="683568" y="1484784"/>
            <a:ext cx="7776864" cy="4752528"/>
          </a:xfrm>
        </p:spPr>
        <p:txBody>
          <a:bodyPr>
            <a:normAutofit/>
          </a:bodyPr>
          <a:lstStyle/>
          <a:p>
            <a:pPr algn="l"/>
            <a:r>
              <a:rPr lang="nl-NL" dirty="0" smtClean="0">
                <a:solidFill>
                  <a:schemeClr val="tx1"/>
                </a:solidFill>
              </a:rPr>
              <a:t>Regelmatig – je kunt er veel verschillende werkwoorden mee vervoegen.</a:t>
            </a:r>
          </a:p>
          <a:p>
            <a:pPr algn="l"/>
            <a:endParaRPr lang="nl-NL" u="sng" dirty="0" smtClean="0">
              <a:solidFill>
                <a:schemeClr val="tx1"/>
              </a:solidFill>
            </a:endParaRPr>
          </a:p>
          <a:p>
            <a:pPr algn="l"/>
            <a:r>
              <a:rPr lang="nl-NL" u="sng" dirty="0" smtClean="0">
                <a:solidFill>
                  <a:schemeClr val="tx1"/>
                </a:solidFill>
              </a:rPr>
              <a:t>Stap 1</a:t>
            </a:r>
          </a:p>
          <a:p>
            <a:pPr algn="l"/>
            <a:r>
              <a:rPr lang="nl-NL" dirty="0" smtClean="0">
                <a:solidFill>
                  <a:schemeClr val="tx1"/>
                </a:solidFill>
              </a:rPr>
              <a:t>Maak de </a:t>
            </a:r>
            <a:r>
              <a:rPr lang="nl-NL" b="1" dirty="0" smtClean="0">
                <a:solidFill>
                  <a:srgbClr val="FF0000"/>
                </a:solidFill>
              </a:rPr>
              <a:t>stam</a:t>
            </a:r>
            <a:r>
              <a:rPr lang="nl-NL" dirty="0" smtClean="0">
                <a:solidFill>
                  <a:schemeClr val="tx1"/>
                </a:solidFill>
              </a:rPr>
              <a:t> van het hele werkwoord.</a:t>
            </a:r>
          </a:p>
          <a:p>
            <a:pPr algn="l"/>
            <a:r>
              <a:rPr lang="nl-NL" b="1" dirty="0" smtClean="0">
                <a:solidFill>
                  <a:srgbClr val="FF0000"/>
                </a:solidFill>
              </a:rPr>
              <a:t>Stam</a:t>
            </a:r>
            <a:r>
              <a:rPr lang="nl-NL" dirty="0" smtClean="0">
                <a:solidFill>
                  <a:schemeClr val="tx1"/>
                </a:solidFill>
              </a:rPr>
              <a:t> = hele werkwoord – er</a:t>
            </a:r>
          </a:p>
          <a:p>
            <a:pPr algn="l"/>
            <a:endParaRPr lang="nl-NL" b="1" dirty="0">
              <a:solidFill>
                <a:schemeClr val="tx1"/>
              </a:solidFill>
            </a:endParaRPr>
          </a:p>
          <a:p>
            <a:pPr algn="l"/>
            <a:r>
              <a:rPr lang="nl-NL" dirty="0" smtClean="0">
                <a:solidFill>
                  <a:schemeClr val="accent6"/>
                </a:solidFill>
              </a:rPr>
              <a:t>bijvoorbeeld	</a:t>
            </a:r>
            <a:r>
              <a:rPr lang="nl-NL" dirty="0" smtClean="0">
                <a:solidFill>
                  <a:schemeClr val="tx1"/>
                </a:solidFill>
              </a:rPr>
              <a:t>danser </a:t>
            </a:r>
            <a:r>
              <a:rPr lang="nl-NL" dirty="0" smtClean="0">
                <a:solidFill>
                  <a:schemeClr val="tx1"/>
                </a:solidFill>
                <a:sym typeface="Wingdings" pitchFamily="2" charset="2"/>
              </a:rPr>
              <a:t> dans</a:t>
            </a:r>
            <a:endParaRPr lang="nl-NL" b="1" dirty="0">
              <a:solidFill>
                <a:schemeClr val="tx1"/>
              </a:solidFill>
            </a:endParaRPr>
          </a:p>
          <a:p>
            <a:pPr algn="l"/>
            <a:endParaRPr lang="nl-NL" u="sng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ndertitel 4"/>
          <p:cNvSpPr txBox="1">
            <a:spLocks/>
          </p:cNvSpPr>
          <p:nvPr/>
        </p:nvSpPr>
        <p:spPr>
          <a:xfrm>
            <a:off x="683568" y="620688"/>
            <a:ext cx="7776864" cy="561662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Stap 2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Plak de </a:t>
            </a:r>
            <a:r>
              <a:rPr kumimoji="0" lang="nl-NL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uitgang</a:t>
            </a:r>
            <a:r>
              <a:rPr kumimoji="0" lang="nl-NL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achter de stam.</a:t>
            </a:r>
            <a:endParaRPr lang="nl-NL" sz="3200" u="sng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nl-NL" sz="320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i="1" dirty="0" smtClean="0"/>
              <a:t>Pers. vnw.		Uitgang	Voorbeeld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dirty="0" smtClean="0"/>
              <a:t>je				</a:t>
            </a:r>
            <a:r>
              <a:rPr lang="nl-NL" sz="3200" b="1" dirty="0" smtClean="0">
                <a:solidFill>
                  <a:srgbClr val="FF0000"/>
                </a:solidFill>
              </a:rPr>
              <a:t>e</a:t>
            </a:r>
            <a:r>
              <a:rPr lang="nl-NL" sz="3200" b="1" dirty="0" smtClean="0">
                <a:solidFill>
                  <a:srgbClr val="00B050"/>
                </a:solidFill>
              </a:rPr>
              <a:t>		</a:t>
            </a:r>
            <a:r>
              <a:rPr lang="nl-NL" sz="3200" i="1" dirty="0" smtClean="0">
                <a:solidFill>
                  <a:srgbClr val="00B050"/>
                </a:solidFill>
              </a:rPr>
              <a:t>je </a:t>
            </a:r>
            <a:r>
              <a:rPr lang="nl-NL" sz="3200" i="1" dirty="0" err="1" smtClean="0">
                <a:solidFill>
                  <a:srgbClr val="00B050"/>
                </a:solidFill>
              </a:rPr>
              <a:t>dans</a:t>
            </a:r>
            <a:r>
              <a:rPr lang="nl-NL" sz="3200" b="1" i="1" dirty="0" err="1" smtClean="0">
                <a:solidFill>
                  <a:srgbClr val="00B050"/>
                </a:solidFill>
              </a:rPr>
              <a:t>e</a:t>
            </a:r>
            <a:endParaRPr lang="nl-NL" sz="3200" b="1" dirty="0" smtClean="0">
              <a:solidFill>
                <a:srgbClr val="00B050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dirty="0" err="1" smtClean="0"/>
              <a:t>tu</a:t>
            </a:r>
            <a:r>
              <a:rPr lang="nl-NL" sz="3200" dirty="0" smtClean="0"/>
              <a:t>			</a:t>
            </a:r>
            <a:r>
              <a:rPr lang="nl-NL" sz="3200" b="1" dirty="0" smtClean="0">
                <a:solidFill>
                  <a:srgbClr val="FF0000"/>
                </a:solidFill>
              </a:rPr>
              <a:t>es</a:t>
            </a:r>
            <a:r>
              <a:rPr lang="nl-NL" sz="3200" b="1" dirty="0" smtClean="0">
                <a:solidFill>
                  <a:srgbClr val="00B050"/>
                </a:solidFill>
              </a:rPr>
              <a:t>		</a:t>
            </a:r>
            <a:r>
              <a:rPr lang="nl-NL" sz="3200" i="1" dirty="0" err="1" smtClean="0">
                <a:solidFill>
                  <a:srgbClr val="00B050"/>
                </a:solidFill>
              </a:rPr>
              <a:t>tu</a:t>
            </a:r>
            <a:r>
              <a:rPr lang="nl-NL" sz="3200" i="1" dirty="0" smtClean="0">
                <a:solidFill>
                  <a:srgbClr val="00B050"/>
                </a:solidFill>
              </a:rPr>
              <a:t> </a:t>
            </a:r>
            <a:r>
              <a:rPr lang="nl-NL" sz="3200" i="1" dirty="0" err="1" smtClean="0">
                <a:solidFill>
                  <a:srgbClr val="00B050"/>
                </a:solidFill>
              </a:rPr>
              <a:t>dans</a:t>
            </a:r>
            <a:r>
              <a:rPr lang="nl-NL" sz="3200" b="1" i="1" dirty="0" err="1" smtClean="0">
                <a:solidFill>
                  <a:srgbClr val="00B050"/>
                </a:solidFill>
              </a:rPr>
              <a:t>es</a:t>
            </a:r>
            <a:endParaRPr lang="nl-NL" sz="3200" b="1" dirty="0" smtClean="0">
              <a:solidFill>
                <a:srgbClr val="00B050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dirty="0" err="1" smtClean="0"/>
              <a:t>il</a:t>
            </a:r>
            <a:r>
              <a:rPr lang="nl-NL" sz="3200" dirty="0" smtClean="0"/>
              <a:t>/</a:t>
            </a:r>
            <a:r>
              <a:rPr lang="nl-NL" sz="3200" dirty="0" err="1" smtClean="0"/>
              <a:t>elle</a:t>
            </a:r>
            <a:r>
              <a:rPr lang="nl-NL" sz="3200" dirty="0" smtClean="0"/>
              <a:t>/</a:t>
            </a:r>
            <a:r>
              <a:rPr lang="nl-NL" sz="3200" dirty="0" err="1" smtClean="0"/>
              <a:t>on</a:t>
            </a:r>
            <a:r>
              <a:rPr lang="nl-NL" sz="3200" dirty="0" smtClean="0"/>
              <a:t>		</a:t>
            </a:r>
            <a:r>
              <a:rPr lang="nl-NL" sz="3200" b="1" dirty="0" smtClean="0">
                <a:solidFill>
                  <a:srgbClr val="FF0000"/>
                </a:solidFill>
              </a:rPr>
              <a:t>e</a:t>
            </a:r>
            <a:r>
              <a:rPr lang="nl-NL" sz="3200" b="1" dirty="0" smtClean="0">
                <a:solidFill>
                  <a:srgbClr val="00B050"/>
                </a:solidFill>
              </a:rPr>
              <a:t>		</a:t>
            </a:r>
            <a:r>
              <a:rPr lang="nl-NL" sz="3200" i="1" dirty="0" err="1" smtClean="0">
                <a:solidFill>
                  <a:srgbClr val="00B050"/>
                </a:solidFill>
              </a:rPr>
              <a:t>il</a:t>
            </a:r>
            <a:r>
              <a:rPr lang="nl-NL" sz="3200" i="1" dirty="0" smtClean="0">
                <a:solidFill>
                  <a:srgbClr val="00B050"/>
                </a:solidFill>
              </a:rPr>
              <a:t>/</a:t>
            </a:r>
            <a:r>
              <a:rPr lang="nl-NL" sz="3200" i="1" dirty="0" err="1" smtClean="0">
                <a:solidFill>
                  <a:srgbClr val="00B050"/>
                </a:solidFill>
              </a:rPr>
              <a:t>elle</a:t>
            </a:r>
            <a:r>
              <a:rPr lang="nl-NL" sz="3200" i="1" dirty="0" smtClean="0">
                <a:solidFill>
                  <a:srgbClr val="00B050"/>
                </a:solidFill>
              </a:rPr>
              <a:t>/</a:t>
            </a:r>
            <a:r>
              <a:rPr lang="nl-NL" sz="3200" i="1" dirty="0" err="1" smtClean="0">
                <a:solidFill>
                  <a:srgbClr val="00B050"/>
                </a:solidFill>
              </a:rPr>
              <a:t>on</a:t>
            </a:r>
            <a:r>
              <a:rPr lang="nl-NL" sz="3200" i="1" dirty="0" smtClean="0">
                <a:solidFill>
                  <a:srgbClr val="00B050"/>
                </a:solidFill>
              </a:rPr>
              <a:t> </a:t>
            </a:r>
            <a:r>
              <a:rPr lang="nl-NL" sz="3200" i="1" dirty="0" err="1" smtClean="0">
                <a:solidFill>
                  <a:srgbClr val="00B050"/>
                </a:solidFill>
              </a:rPr>
              <a:t>dans</a:t>
            </a:r>
            <a:r>
              <a:rPr lang="nl-NL" sz="3200" b="1" i="1" dirty="0" err="1" smtClean="0">
                <a:solidFill>
                  <a:srgbClr val="00B050"/>
                </a:solidFill>
              </a:rPr>
              <a:t>e</a:t>
            </a:r>
            <a:r>
              <a:rPr lang="nl-NL" sz="3200" b="1" dirty="0" smtClean="0">
                <a:solidFill>
                  <a:srgbClr val="00B050"/>
                </a:solidFill>
              </a:rPr>
              <a:t>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dirty="0" err="1" smtClean="0"/>
              <a:t>nous</a:t>
            </a:r>
            <a:r>
              <a:rPr lang="nl-NL" sz="3200" dirty="0" smtClean="0"/>
              <a:t>			</a:t>
            </a:r>
            <a:r>
              <a:rPr lang="nl-NL" sz="3200" b="1" dirty="0" smtClean="0">
                <a:solidFill>
                  <a:srgbClr val="FF0000"/>
                </a:solidFill>
              </a:rPr>
              <a:t>ons</a:t>
            </a:r>
            <a:r>
              <a:rPr lang="nl-NL" sz="3200" b="1" dirty="0" smtClean="0">
                <a:solidFill>
                  <a:srgbClr val="00B050"/>
                </a:solidFill>
              </a:rPr>
              <a:t>		</a:t>
            </a:r>
            <a:r>
              <a:rPr lang="nl-NL" sz="3200" i="1" dirty="0" err="1" smtClean="0">
                <a:solidFill>
                  <a:srgbClr val="00B050"/>
                </a:solidFill>
              </a:rPr>
              <a:t>nous</a:t>
            </a:r>
            <a:r>
              <a:rPr lang="nl-NL" sz="3200" i="1" dirty="0" smtClean="0">
                <a:solidFill>
                  <a:srgbClr val="00B050"/>
                </a:solidFill>
              </a:rPr>
              <a:t> </a:t>
            </a:r>
            <a:r>
              <a:rPr lang="nl-NL" sz="3200" i="1" dirty="0" err="1" smtClean="0">
                <a:solidFill>
                  <a:srgbClr val="00B050"/>
                </a:solidFill>
              </a:rPr>
              <a:t>dans</a:t>
            </a:r>
            <a:r>
              <a:rPr lang="nl-NL" sz="3200" b="1" i="1" dirty="0" err="1" smtClean="0">
                <a:solidFill>
                  <a:srgbClr val="00B050"/>
                </a:solidFill>
              </a:rPr>
              <a:t>ons</a:t>
            </a:r>
            <a:endParaRPr lang="nl-NL" sz="3200" b="1" dirty="0" smtClean="0">
              <a:solidFill>
                <a:srgbClr val="00B050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dirty="0" err="1" smtClean="0"/>
              <a:t>vous</a:t>
            </a:r>
            <a:r>
              <a:rPr lang="nl-NL" sz="3200" dirty="0" smtClean="0"/>
              <a:t>			</a:t>
            </a:r>
            <a:r>
              <a:rPr lang="nl-NL" sz="3200" b="1" dirty="0" err="1" smtClean="0">
                <a:solidFill>
                  <a:srgbClr val="FF0000"/>
                </a:solidFill>
              </a:rPr>
              <a:t>ez</a:t>
            </a:r>
            <a:r>
              <a:rPr lang="nl-NL" sz="3200" b="1" dirty="0" smtClean="0">
                <a:solidFill>
                  <a:srgbClr val="00B050"/>
                </a:solidFill>
              </a:rPr>
              <a:t>		</a:t>
            </a:r>
            <a:r>
              <a:rPr lang="nl-NL" sz="3200" i="1" dirty="0" err="1" smtClean="0">
                <a:solidFill>
                  <a:srgbClr val="00B050"/>
                </a:solidFill>
              </a:rPr>
              <a:t>vous</a:t>
            </a:r>
            <a:r>
              <a:rPr lang="nl-NL" sz="3200" i="1" dirty="0" smtClean="0">
                <a:solidFill>
                  <a:srgbClr val="00B050"/>
                </a:solidFill>
              </a:rPr>
              <a:t> </a:t>
            </a:r>
            <a:r>
              <a:rPr lang="nl-NL" sz="3200" i="1" dirty="0" err="1" smtClean="0">
                <a:solidFill>
                  <a:srgbClr val="00B050"/>
                </a:solidFill>
              </a:rPr>
              <a:t>dans</a:t>
            </a:r>
            <a:r>
              <a:rPr lang="nl-NL" sz="3200" b="1" i="1" dirty="0" err="1" smtClean="0">
                <a:solidFill>
                  <a:srgbClr val="00B050"/>
                </a:solidFill>
              </a:rPr>
              <a:t>ez</a:t>
            </a:r>
            <a:endParaRPr lang="nl-NL" sz="3200" b="1" dirty="0" smtClean="0">
              <a:solidFill>
                <a:srgbClr val="00B050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dirty="0" err="1" smtClean="0"/>
              <a:t>ils</a:t>
            </a:r>
            <a:r>
              <a:rPr lang="nl-NL" sz="3200" dirty="0" smtClean="0"/>
              <a:t>/</a:t>
            </a:r>
            <a:r>
              <a:rPr lang="nl-NL" sz="3200" dirty="0" err="1" smtClean="0"/>
              <a:t>elles</a:t>
            </a:r>
            <a:r>
              <a:rPr lang="nl-NL" sz="3200" dirty="0" smtClean="0"/>
              <a:t>		</a:t>
            </a:r>
            <a:r>
              <a:rPr lang="nl-NL" sz="3200" b="1" dirty="0" smtClean="0">
                <a:solidFill>
                  <a:srgbClr val="FF0000"/>
                </a:solidFill>
              </a:rPr>
              <a:t>ent</a:t>
            </a:r>
            <a:r>
              <a:rPr lang="nl-NL" sz="3200" b="1" dirty="0" smtClean="0">
                <a:solidFill>
                  <a:srgbClr val="00B050"/>
                </a:solidFill>
              </a:rPr>
              <a:t>		</a:t>
            </a:r>
            <a:r>
              <a:rPr lang="nl-NL" sz="3200" i="1" dirty="0" err="1" smtClean="0">
                <a:solidFill>
                  <a:srgbClr val="00B050"/>
                </a:solidFill>
              </a:rPr>
              <a:t>ils</a:t>
            </a:r>
            <a:r>
              <a:rPr lang="nl-NL" sz="3200" i="1" dirty="0" smtClean="0">
                <a:solidFill>
                  <a:srgbClr val="00B050"/>
                </a:solidFill>
              </a:rPr>
              <a:t>/</a:t>
            </a:r>
            <a:r>
              <a:rPr lang="nl-NL" sz="3200" i="1" dirty="0" err="1" smtClean="0">
                <a:solidFill>
                  <a:srgbClr val="00B050"/>
                </a:solidFill>
              </a:rPr>
              <a:t>elles</a:t>
            </a:r>
            <a:r>
              <a:rPr lang="nl-NL" sz="3200" i="1" dirty="0" smtClean="0">
                <a:solidFill>
                  <a:srgbClr val="00B050"/>
                </a:solidFill>
              </a:rPr>
              <a:t> </a:t>
            </a:r>
            <a:r>
              <a:rPr lang="nl-NL" sz="3200" i="1" dirty="0" err="1" smtClean="0">
                <a:solidFill>
                  <a:srgbClr val="00B050"/>
                </a:solidFill>
              </a:rPr>
              <a:t>dans</a:t>
            </a:r>
            <a:r>
              <a:rPr lang="nl-NL" sz="3200" b="1" i="1" dirty="0" err="1" smtClean="0">
                <a:solidFill>
                  <a:srgbClr val="00B050"/>
                </a:solidFill>
              </a:rPr>
              <a:t>ent</a:t>
            </a:r>
            <a:endParaRPr lang="nl-NL" sz="3200" b="1" dirty="0" smtClean="0">
              <a:solidFill>
                <a:srgbClr val="00B050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nl-NL" sz="3200" i="1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nl-NL" sz="3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46</Words>
  <Application>Microsoft Office PowerPoint</Application>
  <PresentationFormat>Diavoorstelling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3" baseType="lpstr">
      <vt:lpstr>Office-thema</vt:lpstr>
      <vt:lpstr>Regelmatige werkwoorden op -er</vt:lpstr>
      <vt:lpstr>Dia 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Regelmatige werkwoorden op -er</dc:title>
  <dc:creator>Marieke</dc:creator>
  <cp:lastModifiedBy>Marieke</cp:lastModifiedBy>
  <cp:revision>3</cp:revision>
  <dcterms:created xsi:type="dcterms:W3CDTF">2011-10-26T09:12:03Z</dcterms:created>
  <dcterms:modified xsi:type="dcterms:W3CDTF">2012-10-29T11:04:21Z</dcterms:modified>
</cp:coreProperties>
</file>